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63" r:id="rId2"/>
  </p:sldIdLst>
  <p:sldSz cx="49377600" cy="329184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" d="100"/>
          <a:sy n="12" d="100"/>
        </p:scale>
        <p:origin x="1320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9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03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777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970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67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98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13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63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74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48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12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700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E5B9F4-C828-452F-C751-5F9AF64C2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78"/>
            <a:ext cx="49377600" cy="233209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104C451-B23D-3708-A7DB-CDA181369D79}"/>
              </a:ext>
            </a:extLst>
          </p:cNvPr>
          <p:cNvSpPr/>
          <p:nvPr/>
        </p:nvSpPr>
        <p:spPr>
          <a:xfrm>
            <a:off x="0" y="32100323"/>
            <a:ext cx="49377600" cy="8180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61000">
                <a:srgbClr val="FF8C52"/>
              </a:gs>
              <a:gs pos="40260">
                <a:srgbClr val="FF8C52"/>
              </a:gs>
              <a:gs pos="72000">
                <a:srgbClr val="FF8C52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rgbClr val="FF8C5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57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88CD58-A345-2D82-B535-B54DF3C15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3324">
            <a:off x="32582324" y="15528211"/>
            <a:ext cx="1996478" cy="18874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9D2F46-F1EF-CC37-1C0E-946BA26EA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5600" y="1408722"/>
            <a:ext cx="19812000" cy="2778442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8F4ED22-01EC-7429-671A-220A0C689694}"/>
              </a:ext>
            </a:extLst>
          </p:cNvPr>
          <p:cNvSpPr txBox="1"/>
          <p:nvPr/>
        </p:nvSpPr>
        <p:spPr>
          <a:xfrm>
            <a:off x="18498498" y="6706320"/>
            <a:ext cx="1232487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Coaching Classes </a:t>
            </a:r>
          </a:p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9073 700094</a:t>
            </a:r>
            <a:endParaRPr lang="en-AU" sz="11500" b="1" cap="small" dirty="0">
              <a:ln w="6600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>
                <a:glow>
                  <a:srgbClr val="C00000">
                    <a:alpha val="40000"/>
                  </a:srgbClr>
                </a:glow>
                <a:outerShdw dist="38100" dir="5400000" sy="-20000" rotWithShape="0">
                  <a:prstClr val="black">
                    <a:alpha val="0"/>
                  </a:prst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1474C8-D56F-A009-1E43-209F024854AC}"/>
              </a:ext>
            </a:extLst>
          </p:cNvPr>
          <p:cNvSpPr txBox="1"/>
          <p:nvPr/>
        </p:nvSpPr>
        <p:spPr>
          <a:xfrm>
            <a:off x="16209949" y="10103976"/>
            <a:ext cx="169019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</a:effectLst>
                <a:latin typeface="Oxygen" panose="02000503000000000000" pitchFamily="2" charset="0"/>
              </a:rPr>
              <a:t>N-1/25 </a:t>
            </a:r>
            <a:r>
              <a:rPr lang="en-US" sz="88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Patuli</a:t>
            </a:r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</a:effectLst>
                <a:latin typeface="Oxygen" panose="02000503000000000000" pitchFamily="2" charset="0"/>
              </a:rPr>
              <a:t>, Kol 94, Near Fire Brigade &amp; Krisi Vikas</a:t>
            </a:r>
          </a:p>
        </p:txBody>
      </p:sp>
      <p:pic>
        <p:nvPicPr>
          <p:cNvPr id="40" name="Picture 14" descr="Whatsapp Icon PNGs for Free Download">
            <a:extLst>
              <a:ext uri="{FF2B5EF4-FFF2-40B4-BE49-F238E27FC236}">
                <a16:creationId xmlns:a16="http://schemas.microsoft.com/office/drawing/2014/main" id="{4614A863-72B5-6D79-5611-3F749E580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513" y="8631878"/>
            <a:ext cx="1442778" cy="144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18" descr="Page 2 | Phone Icon Png Images - Free Download on Freepik">
            <a:extLst>
              <a:ext uri="{FF2B5EF4-FFF2-40B4-BE49-F238E27FC236}">
                <a16:creationId xmlns:a16="http://schemas.microsoft.com/office/drawing/2014/main" id="{0AE7602C-AB89-8DF9-830B-C813846C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9691" y="8629780"/>
            <a:ext cx="1462546" cy="146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8D66B7-B7EF-A10E-ACF6-180961A644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587" y="434867"/>
            <a:ext cx="12282789" cy="596592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8FDE4AC-06D7-40A5-3B56-9AC82D0DC8E9}"/>
              </a:ext>
            </a:extLst>
          </p:cNvPr>
          <p:cNvSpPr txBox="1"/>
          <p:nvPr/>
        </p:nvSpPr>
        <p:spPr>
          <a:xfrm>
            <a:off x="8156426" y="11682140"/>
            <a:ext cx="24955499" cy="10940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Artificial Intelligence – Class III - XII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Professional AI &amp; IT Training &amp; Proj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VIII-XII - All Subjects &amp; Boards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NEET, IIT-JEE (Mains &amp; Advanced)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MBA, BBA, Bcom, CA, CMA, CS, CFA, CLAT, LLB, LLM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Grooming, Ielts, Toefl, Foreign Lang</a:t>
            </a:r>
            <a:endParaRPr lang="en-US" sz="11500" b="1" cap="small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4D77565-AAA9-B258-0578-BEE5022D0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8941">
            <a:off x="32870693" y="15484921"/>
            <a:ext cx="1996478" cy="1887409"/>
          </a:xfrm>
          <a:prstGeom prst="rect">
            <a:avLst/>
          </a:prstGeom>
        </p:spPr>
      </p:pic>
      <p:sp>
        <p:nvSpPr>
          <p:cNvPr id="5" name="32-Point Star 20">
            <a:extLst>
              <a:ext uri="{FF2B5EF4-FFF2-40B4-BE49-F238E27FC236}">
                <a16:creationId xmlns:a16="http://schemas.microsoft.com/office/drawing/2014/main" id="{16F6CBBC-707B-3BD8-1041-A48140839603}"/>
              </a:ext>
            </a:extLst>
          </p:cNvPr>
          <p:cNvSpPr/>
          <p:nvPr/>
        </p:nvSpPr>
        <p:spPr>
          <a:xfrm rot="21243013">
            <a:off x="5657727" y="685258"/>
            <a:ext cx="12421384" cy="10399028"/>
          </a:xfrm>
          <a:prstGeom prst="star32">
            <a:avLst/>
          </a:prstGeom>
          <a:solidFill>
            <a:srgbClr val="FF0000"/>
          </a:solidFill>
          <a:ln w="3175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Upto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240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50%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Off</a:t>
            </a:r>
            <a:r>
              <a:rPr lang="en-US" sz="8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T&amp;C Apply</a:t>
            </a:r>
            <a:endParaRPr lang="en-US" sz="4000" b="1" cap="small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F648AB-14F2-EB98-7A89-49A39A1EDFD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30000"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51" y="7964049"/>
            <a:ext cx="11680012" cy="1811714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BDC0F11-4439-7806-65F4-4BE69CF9D6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511" y="22604781"/>
            <a:ext cx="18143165" cy="4364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192E5A-56A8-3EE5-B89C-81C0A77EEDA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8232" y="27494356"/>
            <a:ext cx="26286032" cy="40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55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1691</TotalTime>
  <Words>79</Words>
  <Application>Microsoft Office PowerPoint</Application>
  <PresentationFormat>Custom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Oxygen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178</cp:revision>
  <dcterms:created xsi:type="dcterms:W3CDTF">2023-07-28T06:55:57Z</dcterms:created>
  <dcterms:modified xsi:type="dcterms:W3CDTF">2023-08-15T13:24:37Z</dcterms:modified>
</cp:coreProperties>
</file>

<file path=docProps/thumbnail.jpeg>
</file>